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715" r:id="rId1"/>
  </p:sldMasterIdLst>
  <p:sldIdLst>
    <p:sldId id="256" r:id="rId2"/>
    <p:sldId id="262" r:id="rId3"/>
    <p:sldId id="257" r:id="rId4"/>
    <p:sldId id="261" r:id="rId5"/>
    <p:sldId id="2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asalaro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8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35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13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91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83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07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0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8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7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5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3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2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8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9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9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F82291E-3AA7-460C-886C-A72CB3FAA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522" y="4678914"/>
            <a:ext cx="1987826" cy="135143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3D730AF4-BE72-418E-A643-DAD5D08EB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478" y="740425"/>
            <a:ext cx="6238438" cy="954107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182880" tIns="45720" rIns="182880" bIns="45720" anchor="ctr" anchorCtr="0" upright="1">
            <a:spAutoFit/>
          </a:bodyPr>
          <a:lstStyle/>
          <a:p>
            <a:pPr algn="ctr"/>
            <a:r>
              <a:rPr lang="it-IT" sz="2800" b="1" dirty="0">
                <a:solidFill>
                  <a:srgbClr val="365F9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 SERVIZIO DI ECOPUNTO </a:t>
            </a:r>
          </a:p>
          <a:p>
            <a:pPr algn="ctr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ITINERANTE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51B2601-68A7-48A1-9250-E5145208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826578" y="6102190"/>
            <a:ext cx="3703715" cy="26564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E06BB2DA-BB55-499F-8FF3-23A129344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40" y="2200628"/>
            <a:ext cx="8037738" cy="3620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126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94EE0019-24FC-434A-AF85-1F0D1910D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4" y="5548495"/>
            <a:ext cx="1705453" cy="1156151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C20B85B0-67D0-4254-A329-2A0A5D578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48" y="52859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DCBBE7-5D4C-4F1B-981B-8CE674107342}"/>
              </a:ext>
            </a:extLst>
          </p:cNvPr>
          <p:cNvSpPr txBox="1"/>
          <p:nvPr/>
        </p:nvSpPr>
        <p:spPr>
          <a:xfrm>
            <a:off x="531222" y="370787"/>
            <a:ext cx="1043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it-IT" altLang="it-IT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IL</a:t>
            </a:r>
            <a:r>
              <a:rPr lang="it-IT" altLang="it-IT" sz="2800" b="1" dirty="0"/>
              <a:t> </a:t>
            </a:r>
            <a:r>
              <a:rPr lang="it-IT" altLang="it-IT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SERVIZIO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6FBB0A2-C2E7-4FAF-99E5-C81DD92E451D}"/>
              </a:ext>
            </a:extLst>
          </p:cNvPr>
          <p:cNvSpPr txBox="1"/>
          <p:nvPr/>
        </p:nvSpPr>
        <p:spPr>
          <a:xfrm>
            <a:off x="6830601" y="4966032"/>
            <a:ext cx="3711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Calendario dei servizi</a:t>
            </a:r>
          </a:p>
          <a:p>
            <a:endParaRPr lang="it-IT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A26A0A36-66F8-4AF9-9668-B5478B08736A}"/>
              </a:ext>
            </a:extLst>
          </p:cNvPr>
          <p:cNvSpPr txBox="1"/>
          <p:nvPr/>
        </p:nvSpPr>
        <p:spPr>
          <a:xfrm>
            <a:off x="628143" y="2734189"/>
            <a:ext cx="349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Cosa si può conferire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endParaRPr lang="it-IT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372D7F2-BB13-4F8E-839B-AA1F595ACB86}"/>
              </a:ext>
            </a:extLst>
          </p:cNvPr>
          <p:cNvSpPr txBox="1"/>
          <p:nvPr/>
        </p:nvSpPr>
        <p:spPr>
          <a:xfrm>
            <a:off x="531223" y="1060971"/>
            <a:ext cx="10430177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Come accedere al servizio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 prenotazione telefonando al n° 348.1573912, il lun. /mar. /gio. /ven. dalle ore 13.30 alle 15.30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A0A35F8-4626-4217-81C9-F472F5F23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131" y="2106904"/>
            <a:ext cx="8024294" cy="190851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DAAB82A-6B0D-465D-8E2C-E89BF2B56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73" y="4015416"/>
            <a:ext cx="6205125" cy="26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CA11B33-5E1A-415B-B13D-35E9582D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36" y="488627"/>
            <a:ext cx="5287380" cy="784465"/>
          </a:xfrm>
        </p:spPr>
        <p:txBody>
          <a:bodyPr/>
          <a:lstStyle/>
          <a:p>
            <a:r>
              <a:rPr lang="it-IT" sz="2800" b="1" dirty="0"/>
              <a:t>PRENOTAZIONI</a:t>
            </a:r>
            <a:endParaRPr 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4B01890-45DD-4A02-9E83-AF2CD5853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15" y="794085"/>
            <a:ext cx="4349576" cy="22767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63F4382-26B7-4355-819B-F31B28A0CDF2}"/>
              </a:ext>
            </a:extLst>
          </p:cNvPr>
          <p:cNvSpPr txBox="1"/>
          <p:nvPr/>
        </p:nvSpPr>
        <p:spPr>
          <a:xfrm>
            <a:off x="827832" y="1804913"/>
            <a:ext cx="6518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Sono state registrate nei 14 servizi prestati </a:t>
            </a:r>
          </a:p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fino al 17 novembre 201 prenotazioni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FF3E259F-6EA0-4D5C-B91B-E6C23AE0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333" y="5513312"/>
            <a:ext cx="1707028" cy="115224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31E442F-F410-4C9F-AF2D-763D38A6EB7F}"/>
              </a:ext>
            </a:extLst>
          </p:cNvPr>
          <p:cNvSpPr txBox="1"/>
          <p:nvPr/>
        </p:nvSpPr>
        <p:spPr>
          <a:xfrm>
            <a:off x="7726815" y="4350306"/>
            <a:ext cx="3725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Prenotazioni registrate</a:t>
            </a:r>
          </a:p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ogni singola frazione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C3BF9A3-0191-43D5-95B5-23933FF14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15" y="3070879"/>
            <a:ext cx="6985124" cy="34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CA11B33-5E1A-415B-B13D-35E9582D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91" y="303022"/>
            <a:ext cx="8329159" cy="924423"/>
          </a:xfrm>
        </p:spPr>
        <p:txBody>
          <a:bodyPr>
            <a:normAutofit/>
          </a:bodyPr>
          <a:lstStyle/>
          <a:p>
            <a:r>
              <a:rPr lang="it-IT" sz="2800" b="1" dirty="0"/>
              <a:t>QUANTITA’ TOTALE DEI RIFIUTI RACCOLTI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0C36512-BF50-40CA-9108-9E6203412EC5}"/>
              </a:ext>
            </a:extLst>
          </p:cNvPr>
          <p:cNvSpPr txBox="1"/>
          <p:nvPr/>
        </p:nvSpPr>
        <p:spPr>
          <a:xfrm>
            <a:off x="705014" y="1457024"/>
            <a:ext cx="4907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totale sono stati conferiti</a:t>
            </a:r>
          </a:p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6.824 Kg di rifiuti e 52 pezzi </a:t>
            </a:r>
          </a:p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 lampade al neon e lampadine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32138F5-98E3-4025-9B0D-69DC05949617}"/>
              </a:ext>
            </a:extLst>
          </p:cNvPr>
          <p:cNvSpPr txBox="1"/>
          <p:nvPr/>
        </p:nvSpPr>
        <p:spPr>
          <a:xfrm>
            <a:off x="5930726" y="4430226"/>
            <a:ext cx="3291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3.250 Kg il mercoledì</a:t>
            </a:r>
          </a:p>
          <a:p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3.574 kg il sabato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F98B579-9134-4D3D-8CCC-AAED24F0A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553" y="5538740"/>
            <a:ext cx="1707028" cy="115224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7CE34FD4-6840-4A5C-8DEE-CB4A5EB2B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33" y="3602673"/>
            <a:ext cx="4584589" cy="275563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6C4F08E8-7213-4F7B-B82F-7BC4A6EAC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405" y="846645"/>
            <a:ext cx="6135707" cy="275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CA11B33-5E1A-415B-B13D-35E9582D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65" y="288828"/>
            <a:ext cx="9938387" cy="924423"/>
          </a:xfrm>
        </p:spPr>
        <p:txBody>
          <a:bodyPr>
            <a:normAutofit/>
          </a:bodyPr>
          <a:lstStyle/>
          <a:p>
            <a:r>
              <a:rPr lang="it-IT" sz="2800" b="1" dirty="0"/>
              <a:t>CONTINGENTAMENTO DELL’AFFLUENZA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0C36512-BF50-40CA-9108-9E6203412EC5}"/>
              </a:ext>
            </a:extLst>
          </p:cNvPr>
          <p:cNvSpPr txBox="1"/>
          <p:nvPr/>
        </p:nvSpPr>
        <p:spPr>
          <a:xfrm>
            <a:off x="534833" y="1536739"/>
            <a:ext cx="60228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un’analisi dei flussi di utenti giunti a </a:t>
            </a:r>
          </a:p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conferire presso l’Eco-punto, è possibile</a:t>
            </a:r>
          </a:p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affermare che il deflusso e la viabilità </a:t>
            </a:r>
          </a:p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risultano regolari e non si segnalano </a:t>
            </a:r>
          </a:p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particolari criticità. </a:t>
            </a:r>
          </a:p>
          <a:p>
            <a:endParaRPr lang="it-IT" sz="2400" b="1" dirty="0"/>
          </a:p>
          <a:p>
            <a:endParaRPr lang="it-IT" sz="24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F98B579-9134-4D3D-8CCC-AAED24F0A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052" y="5488406"/>
            <a:ext cx="1707028" cy="11522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0AA0220-9E35-482D-9CF3-04DBFBA3C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74" y="1639907"/>
            <a:ext cx="5172075" cy="2327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7206175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3134</TotalTime>
  <Words>128</Words>
  <Application>Microsoft Office PowerPoint</Application>
  <PresentationFormat>Personalizzato</PresentationFormat>
  <Paragraphs>25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Sfaccettatura</vt:lpstr>
      <vt:lpstr>Presentazione standard di PowerPoint</vt:lpstr>
      <vt:lpstr>Presentazione standard di PowerPoint</vt:lpstr>
      <vt:lpstr>PRENOTAZIONI</vt:lpstr>
      <vt:lpstr>QUANTITA’ TOTALE DEI RIFIUTI RACCOLTI</vt:lpstr>
      <vt:lpstr>CONTINGENTAMENTO DELL’AFFLUENZA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acasalaro</dc:creator>
  <cp:lastModifiedBy>acer</cp:lastModifiedBy>
  <cp:revision>44</cp:revision>
  <dcterms:created xsi:type="dcterms:W3CDTF">2021-11-17T15:25:04Z</dcterms:created>
  <dcterms:modified xsi:type="dcterms:W3CDTF">2021-11-25T11:56:06Z</dcterms:modified>
</cp:coreProperties>
</file>